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70" r:id="rId5"/>
    <p:sldId id="259" r:id="rId6"/>
    <p:sldId id="271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4" d="100"/>
          <a:sy n="34" d="100"/>
        </p:scale>
        <p:origin x="-2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D065D-9443-E742-9ED7-819F964B8CED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07B90-5BC8-644D-AFEC-0977982B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203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images.wisegeek.com</a:t>
            </a:r>
            <a:r>
              <a:rPr lang="en-US" baseline="0" dirty="0" smtClean="0"/>
              <a:t>/illustration-of-six-human-body-systems-on-</a:t>
            </a:r>
            <a:r>
              <a:rPr lang="en-US" baseline="0" dirty="0" err="1" smtClean="0"/>
              <a:t>skeleton.jpg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690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images.wisegeek.com</a:t>
            </a:r>
            <a:r>
              <a:rPr lang="en-US" baseline="0" dirty="0" smtClean="0"/>
              <a:t>/illustration-of-six-human-body-systems-on-</a:t>
            </a:r>
            <a:r>
              <a:rPr lang="en-US" baseline="0" dirty="0" err="1" smtClean="0"/>
              <a:t>skeleton.jpg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Also: excretory, immune, endocrine, reproductive, integumentary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050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dirty="0" smtClean="0"/>
              <a:t>/commons/1/14/Blausen_0316_DigestiveSystem.png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6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img.webmd.com</a:t>
            </a:r>
            <a:r>
              <a:rPr lang="en-US" dirty="0" smtClean="0"/>
              <a:t>/</a:t>
            </a:r>
            <a:r>
              <a:rPr lang="en-US" dirty="0" err="1" smtClean="0"/>
              <a:t>dtmcms</a:t>
            </a:r>
            <a:r>
              <a:rPr lang="en-US" dirty="0" smtClean="0"/>
              <a:t>/live/</a:t>
            </a:r>
            <a:r>
              <a:rPr lang="en-US" dirty="0" err="1" smtClean="0"/>
              <a:t>webmd</a:t>
            </a:r>
            <a:r>
              <a:rPr lang="en-US" dirty="0" smtClean="0"/>
              <a:t>/</a:t>
            </a:r>
            <a:r>
              <a:rPr lang="en-US" dirty="0" err="1" smtClean="0"/>
              <a:t>consumer_assets</a:t>
            </a:r>
            <a:r>
              <a:rPr lang="en-US" dirty="0" smtClean="0"/>
              <a:t>/</a:t>
            </a:r>
            <a:r>
              <a:rPr lang="en-US" dirty="0" err="1" smtClean="0"/>
              <a:t>site_images</a:t>
            </a:r>
            <a:r>
              <a:rPr lang="en-US" dirty="0" smtClean="0"/>
              <a:t>/articles/</a:t>
            </a:r>
            <a:r>
              <a:rPr lang="en-US" dirty="0" err="1" smtClean="0"/>
              <a:t>image_article_collections</a:t>
            </a:r>
            <a:r>
              <a:rPr lang="en-US" dirty="0" smtClean="0"/>
              <a:t>/</a:t>
            </a:r>
            <a:r>
              <a:rPr lang="en-US" dirty="0" err="1" smtClean="0"/>
              <a:t>anatomy_pages</a:t>
            </a:r>
            <a:r>
              <a:rPr lang="en-US" dirty="0" smtClean="0"/>
              <a:t>/stomach_72.jpg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72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img.webmd.com</a:t>
            </a:r>
            <a:r>
              <a:rPr lang="en-US" dirty="0" smtClean="0"/>
              <a:t>/</a:t>
            </a:r>
            <a:r>
              <a:rPr lang="en-US" dirty="0" err="1" smtClean="0"/>
              <a:t>dtmcms</a:t>
            </a:r>
            <a:r>
              <a:rPr lang="en-US" dirty="0" smtClean="0"/>
              <a:t>/live/</a:t>
            </a:r>
            <a:r>
              <a:rPr lang="en-US" dirty="0" err="1" smtClean="0"/>
              <a:t>webmd</a:t>
            </a:r>
            <a:r>
              <a:rPr lang="en-US" dirty="0" smtClean="0"/>
              <a:t>/</a:t>
            </a:r>
            <a:r>
              <a:rPr lang="en-US" dirty="0" err="1" smtClean="0"/>
              <a:t>consumer_assets</a:t>
            </a:r>
            <a:r>
              <a:rPr lang="en-US" dirty="0" smtClean="0"/>
              <a:t>/</a:t>
            </a:r>
            <a:r>
              <a:rPr lang="en-US" dirty="0" err="1" smtClean="0"/>
              <a:t>site_images</a:t>
            </a:r>
            <a:r>
              <a:rPr lang="en-US" dirty="0" smtClean="0"/>
              <a:t>/media/medical/</a:t>
            </a:r>
            <a:r>
              <a:rPr lang="en-US" dirty="0" err="1" smtClean="0"/>
              <a:t>hw</a:t>
            </a:r>
            <a:r>
              <a:rPr lang="en-US" dirty="0" smtClean="0"/>
              <a:t>/hwkb17_007_04.jpg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2515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img.webmd.com</a:t>
            </a:r>
            <a:r>
              <a:rPr lang="en-US" dirty="0" smtClean="0"/>
              <a:t>/</a:t>
            </a:r>
            <a:r>
              <a:rPr lang="en-US" dirty="0" err="1" smtClean="0"/>
              <a:t>dtmcms</a:t>
            </a:r>
            <a:r>
              <a:rPr lang="en-US" dirty="0" smtClean="0"/>
              <a:t>/live/</a:t>
            </a:r>
            <a:r>
              <a:rPr lang="en-US" dirty="0" err="1" smtClean="0"/>
              <a:t>webmd</a:t>
            </a:r>
            <a:r>
              <a:rPr lang="en-US" dirty="0" smtClean="0"/>
              <a:t>/</a:t>
            </a:r>
            <a:r>
              <a:rPr lang="en-US" dirty="0" err="1" smtClean="0"/>
              <a:t>consumer_assets</a:t>
            </a:r>
            <a:r>
              <a:rPr lang="en-US" dirty="0" smtClean="0"/>
              <a:t>/</a:t>
            </a:r>
            <a:r>
              <a:rPr lang="en-US" dirty="0" err="1" smtClean="0"/>
              <a:t>site_images</a:t>
            </a:r>
            <a:r>
              <a:rPr lang="en-US" dirty="0" smtClean="0"/>
              <a:t>/media/medical/</a:t>
            </a:r>
            <a:r>
              <a:rPr lang="en-US" dirty="0" err="1" smtClean="0"/>
              <a:t>hw</a:t>
            </a:r>
            <a:r>
              <a:rPr lang="en-US" dirty="0" smtClean="0"/>
              <a:t>/h9991263_001.jpg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36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Kids’ Health</a:t>
            </a:r>
            <a:r>
              <a:rPr lang="en-US" baseline="0" dirty="0" smtClean="0"/>
              <a:t> video link: https://</a:t>
            </a:r>
            <a:r>
              <a:rPr lang="en-US" baseline="0" dirty="0" err="1" smtClean="0"/>
              <a:t>www.youtube.com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watch?v</a:t>
            </a:r>
            <a:r>
              <a:rPr lang="en-US" baseline="0" dirty="0" smtClean="0"/>
              <a:t>=</a:t>
            </a:r>
            <a:r>
              <a:rPr lang="en-US" baseline="0" dirty="0" err="1" smtClean="0"/>
              <a:t>JnzwbipJuAA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Magic School Bus (on </a:t>
            </a:r>
            <a:r>
              <a:rPr lang="en-US" baseline="0" smtClean="0"/>
              <a:t>Vimeo)</a:t>
            </a:r>
            <a:r>
              <a:rPr lang="en-US" baseline="0" dirty="0" smtClean="0"/>
              <a:t>: </a:t>
            </a:r>
            <a:r>
              <a:rPr lang="pt-BR" baseline="0" dirty="0" err="1" smtClean="0"/>
              <a:t>https</a:t>
            </a:r>
            <a:r>
              <a:rPr lang="pt-BR" baseline="0" dirty="0" smtClean="0"/>
              <a:t>://</a:t>
            </a:r>
            <a:r>
              <a:rPr lang="pt-BR" baseline="0" dirty="0" err="1" smtClean="0"/>
              <a:t>vimeo.com</a:t>
            </a:r>
            <a:r>
              <a:rPr lang="pt-BR" baseline="0" dirty="0" smtClean="0"/>
              <a:t>/168181557</a:t>
            </a:r>
          </a:p>
          <a:p>
            <a:endParaRPr lang="en-US" baseline="0" dirty="0" smtClean="0"/>
          </a:p>
          <a:p>
            <a:r>
              <a:rPr lang="en-US" baseline="0" dirty="0" smtClean="0"/>
              <a:t>Drag &amp; drop link: http://</a:t>
            </a:r>
            <a:r>
              <a:rPr lang="en-US" baseline="0" dirty="0" err="1" smtClean="0"/>
              <a:t>www.yakult.com.au</a:t>
            </a:r>
            <a:r>
              <a:rPr lang="en-US" baseline="0" dirty="0" smtClean="0"/>
              <a:t>/resources/flash/flash_digestiveDD100.html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1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www.bannerhealth.com</a:t>
            </a:r>
            <a:r>
              <a:rPr lang="en-US" dirty="0" smtClean="0"/>
              <a:t>/NR/</a:t>
            </a:r>
            <a:r>
              <a:rPr lang="en-US" dirty="0" err="1" smtClean="0"/>
              <a:t>rdonlyres</a:t>
            </a:r>
            <a:r>
              <a:rPr lang="en-US" dirty="0" smtClean="0"/>
              <a:t>/36326E00-1AF6-41C0-B15B-D5902F15A829/30481/</a:t>
            </a:r>
            <a:r>
              <a:rPr lang="en-US" dirty="0" err="1" smtClean="0"/>
              <a:t>xray.jpg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64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https://s-media-cache-ak0.pinimg.com/736x/9e/04/1c/9e041c55e890991a147458dc2ae16f2d.jpg</a:t>
            </a:r>
          </a:p>
          <a:p>
            <a:r>
              <a:rPr lang="en-US" dirty="0" smtClean="0"/>
              <a:t>(severely</a:t>
            </a:r>
            <a:r>
              <a:rPr lang="en-US" baseline="0" dirty="0" smtClean="0"/>
              <a:t> broken arm; image from Mayo Clinic)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04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www.ces.fau.edu</a:t>
            </a:r>
            <a:r>
              <a:rPr lang="en-US" dirty="0" smtClean="0"/>
              <a:t>/</a:t>
            </a:r>
            <a:r>
              <a:rPr lang="en-US" dirty="0" err="1" smtClean="0"/>
              <a:t>nasa</a:t>
            </a:r>
            <a:r>
              <a:rPr lang="en-US" dirty="0" smtClean="0"/>
              <a:t>/module-2/radiation-</a:t>
            </a:r>
            <a:r>
              <a:rPr lang="en-US" dirty="0" err="1" smtClean="0"/>
              <a:t>sun.php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325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www.fda.gov</a:t>
            </a:r>
            <a:r>
              <a:rPr lang="en-US" baseline="0" dirty="0" smtClean="0"/>
              <a:t>/</a:t>
            </a:r>
            <a:r>
              <a:rPr lang="en-US" baseline="0" dirty="0" err="1" smtClean="0"/>
              <a:t>ucm</a:t>
            </a:r>
            <a:r>
              <a:rPr lang="en-US" baseline="0" dirty="0" smtClean="0"/>
              <a:t>/groups/</a:t>
            </a:r>
            <a:r>
              <a:rPr lang="en-US" baseline="0" dirty="0" err="1" smtClean="0"/>
              <a:t>fdagov</a:t>
            </a:r>
            <a:r>
              <a:rPr lang="en-US" baseline="0" dirty="0" smtClean="0"/>
              <a:t>-public/documents/image/ucm115320.jpg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30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www.cedars-sinai.edu</a:t>
            </a:r>
            <a:r>
              <a:rPr lang="en-US" baseline="0" dirty="0" smtClean="0"/>
              <a:t>/Patients/Programs-and-Services/Imaging-Center/For-Patients/Exams-by-Procedure/CT-Scans/Head/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92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www.trilliumhealthcentre.org</a:t>
            </a:r>
            <a:r>
              <a:rPr lang="en-US" dirty="0" smtClean="0"/>
              <a:t>/</a:t>
            </a:r>
            <a:r>
              <a:rPr lang="en-US" dirty="0" err="1" smtClean="0"/>
              <a:t>programs_services</a:t>
            </a:r>
            <a:r>
              <a:rPr lang="en-US" dirty="0" smtClean="0"/>
              <a:t>/</a:t>
            </a:r>
            <a:r>
              <a:rPr lang="en-US" dirty="0" err="1" smtClean="0"/>
              <a:t>diagnostic_imaging</a:t>
            </a:r>
            <a:r>
              <a:rPr lang="en-US" dirty="0" smtClean="0"/>
              <a:t>/images/Ultrasound1.jpg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816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http://cache4.asset-cache.net/</a:t>
            </a:r>
            <a:r>
              <a:rPr lang="en-US" dirty="0" err="1" smtClean="0"/>
              <a:t>gc</a:t>
            </a:r>
            <a:r>
              <a:rPr lang="en-US" dirty="0" smtClean="0"/>
              <a:t>/128597250-of-brain-showing-a-stroke-gettyimages.jpg?v=1&amp;c=</a:t>
            </a:r>
            <a:r>
              <a:rPr lang="en-US" dirty="0" err="1" smtClean="0"/>
              <a:t>IWSAsset&amp;k</a:t>
            </a:r>
            <a:r>
              <a:rPr lang="en-US" dirty="0" smtClean="0"/>
              <a:t>=2&amp;d=IOIKxKQfvwhEKul0VfVas8e7k2g1uX2YPTHyItexp5U8GDkJv1v82b1hOjl%2Bb0Uw</a:t>
            </a:r>
          </a:p>
          <a:p>
            <a:endParaRPr lang="en-US" dirty="0" smtClean="0"/>
          </a:p>
          <a:p>
            <a:r>
              <a:rPr lang="en-US" dirty="0" smtClean="0"/>
              <a:t>Image of a brain showing stroke.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83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gi.jhsps.org</a:t>
            </a:r>
            <a:r>
              <a:rPr lang="en-US" baseline="0" dirty="0" smtClean="0"/>
              <a:t>/Upload/200802291540_37139_000.jpg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07B90-5BC8-644D-AFEC-0977982B071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579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40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1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10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77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33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53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18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47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62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213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89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F4D8A-D509-104A-AD93-7A67413109E5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0B2D3-1D8C-7146-A349-CB38370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3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nzwbipJuAA" TargetMode="External"/><Relationship Id="rId4" Type="http://schemas.openxmlformats.org/officeDocument/2006/relationships/hyperlink" Target="https://vimeo.com/168181557" TargetMode="External"/><Relationship Id="rId5" Type="http://schemas.openxmlformats.org/officeDocument/2006/relationships/hyperlink" Target="http://www.yakult.com.au/resources/flash/flash_digestiveDD100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8924"/>
            <a:ext cx="7772400" cy="1470025"/>
          </a:xfrm>
        </p:spPr>
        <p:txBody>
          <a:bodyPr/>
          <a:lstStyle/>
          <a:p>
            <a:r>
              <a:rPr lang="en-US" dirty="0" smtClean="0"/>
              <a:t>Organs &amp;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3.2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203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Organ Systems</a:t>
            </a:r>
            <a:endParaRPr lang="en-US" dirty="0"/>
          </a:p>
        </p:txBody>
      </p:sp>
      <p:pic>
        <p:nvPicPr>
          <p:cNvPr id="7" name="Content Placeholder 6" descr="illustration-of-six-human-body-systems-on-skeleton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81" b="-28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0114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Digestive System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Physically &amp; chemically breaks down food into smaller nutrient molecules which the body’s cells can absorb &amp; use.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Content Placeholder 1" descr="Blausen_0316_DigestiveSystem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34" b="-60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5754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Mouth to Stomach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 smtClean="0"/>
              <a:t>Teeth</a:t>
            </a:r>
            <a:r>
              <a:rPr lang="en-US" dirty="0" smtClean="0"/>
              <a:t> aid in physical digestion &amp; saliva begins chemical digestion.</a:t>
            </a:r>
          </a:p>
          <a:p>
            <a:r>
              <a:rPr lang="en-US" dirty="0" smtClean="0"/>
              <a:t>Food is swallowed through the </a:t>
            </a:r>
            <a:r>
              <a:rPr lang="en-US" i="1" dirty="0" smtClean="0"/>
              <a:t>pharynx</a:t>
            </a:r>
            <a:r>
              <a:rPr lang="en-US" dirty="0" smtClean="0"/>
              <a:t>, moved by muscular contractions through  the </a:t>
            </a:r>
            <a:r>
              <a:rPr lang="en-US" i="1" dirty="0" smtClean="0"/>
              <a:t>esophagus</a:t>
            </a:r>
            <a:r>
              <a:rPr lang="en-US" dirty="0" smtClean="0"/>
              <a:t> to the </a:t>
            </a:r>
            <a:r>
              <a:rPr lang="en-US" i="1" dirty="0" smtClean="0"/>
              <a:t>stomach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slide0052_image069.gi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819" b="-588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934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Stomach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astric juices contain hydrochloric acid &amp; pepsin (an enzyme) &amp; mucus.</a:t>
            </a:r>
          </a:p>
          <a:p>
            <a:r>
              <a:rPr lang="en-US" dirty="0" smtClean="0"/>
              <a:t>Stomach mixes contents, continuing physical &amp; chemical digestion, and contents are now liquid.</a:t>
            </a:r>
            <a:endParaRPr lang="en-US" dirty="0"/>
          </a:p>
        </p:txBody>
      </p:sp>
      <p:pic>
        <p:nvPicPr>
          <p:cNvPr id="5" name="Content Placeholder 4" descr="stomach_72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541" b="-325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705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</a:t>
            </a:r>
            <a:r>
              <a:rPr lang="en-US" i="1" dirty="0" smtClean="0"/>
              <a:t>duodenum</a:t>
            </a:r>
            <a:r>
              <a:rPr lang="en-US" dirty="0" smtClean="0"/>
              <a:t>, most of the chemical digestion takes place.</a:t>
            </a:r>
          </a:p>
          <a:p>
            <a:r>
              <a:rPr lang="en-US" dirty="0" smtClean="0"/>
              <a:t>Digestive enzymes &amp; substances are released from the pancreas &amp; gall bladder.</a:t>
            </a:r>
          </a:p>
          <a:p>
            <a:r>
              <a:rPr lang="en-US" dirty="0" smtClean="0"/>
              <a:t>Absorption occurs the rest of the length of the small intestine.</a:t>
            </a:r>
            <a:endParaRPr lang="en-US" dirty="0"/>
          </a:p>
        </p:txBody>
      </p:sp>
      <p:pic>
        <p:nvPicPr>
          <p:cNvPr id="5" name="Content Placeholder 4" descr="hwkb17_007_04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919" b="-359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96042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Includes the colon, rectum, and anus.</a:t>
            </a:r>
          </a:p>
          <a:p>
            <a:r>
              <a:rPr lang="en-US" dirty="0" smtClean="0"/>
              <a:t>Main functions are to absorb water, </a:t>
            </a:r>
            <a:r>
              <a:rPr lang="en-US" dirty="0"/>
              <a:t>v</a:t>
            </a:r>
            <a:r>
              <a:rPr lang="en-US" dirty="0" smtClean="0"/>
              <a:t>itamins, various salts, and eliminate waste.</a:t>
            </a:r>
          </a:p>
          <a:p>
            <a:r>
              <a:rPr lang="en-US" dirty="0" smtClean="0"/>
              <a:t>Bacteria are present, and help to digest food &amp; produce nutrients such as vitamin K.</a:t>
            </a:r>
          </a:p>
        </p:txBody>
      </p:sp>
      <p:pic>
        <p:nvPicPr>
          <p:cNvPr id="9" name="Content Placeholder 8" descr="h9991263_00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544" b="-39544"/>
          <a:stretch>
            <a:fillRect/>
          </a:stretch>
        </p:blipFill>
        <p:spPr>
          <a:xfrm>
            <a:off x="4225925" y="1417638"/>
            <a:ext cx="4460875" cy="5210175"/>
          </a:xfrm>
        </p:spPr>
      </p:pic>
    </p:spTree>
    <p:extLst>
      <p:ext uri="{BB962C8B-B14F-4D97-AF65-F5344CB8AC3E}">
        <p14:creationId xmlns:p14="http://schemas.microsoft.com/office/powerpoint/2010/main" val="3440888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Digestive System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This </a:t>
            </a:r>
            <a:r>
              <a:rPr lang="en-US" dirty="0" smtClean="0"/>
              <a:t>is a nice simple video from </a:t>
            </a:r>
            <a:r>
              <a:rPr lang="en-US" dirty="0" err="1" smtClean="0"/>
              <a:t>kidshealth.org</a:t>
            </a:r>
            <a:r>
              <a:rPr lang="en-US" dirty="0" smtClean="0"/>
              <a:t>.</a:t>
            </a:r>
          </a:p>
          <a:p>
            <a:r>
              <a:rPr lang="en-US" dirty="0" smtClean="0"/>
              <a:t>You can also </a:t>
            </a:r>
            <a:r>
              <a:rPr lang="en-US" dirty="0" smtClean="0"/>
              <a:t>watch </a:t>
            </a:r>
            <a:r>
              <a:rPr lang="en-US" dirty="0" smtClean="0">
                <a:hlinkClick r:id="rId4"/>
              </a:rPr>
              <a:t>this episode</a:t>
            </a:r>
            <a:r>
              <a:rPr lang="en-US" dirty="0" smtClean="0"/>
              <a:t> of </a:t>
            </a:r>
            <a:r>
              <a:rPr lang="en-US" dirty="0" smtClean="0"/>
              <a:t>The Magic School Bus on the Digestive System.</a:t>
            </a:r>
          </a:p>
          <a:p>
            <a:r>
              <a:rPr lang="en-US" dirty="0" smtClean="0">
                <a:hlinkClick r:id="rId5"/>
              </a:rPr>
              <a:t>Here </a:t>
            </a:r>
            <a:r>
              <a:rPr lang="en-US" dirty="0" smtClean="0"/>
              <a:t>is a fun drag &amp; drop quiz to review the structures in the digestive system.</a:t>
            </a:r>
          </a:p>
        </p:txBody>
      </p:sp>
    </p:spTree>
    <p:extLst>
      <p:ext uri="{BB962C8B-B14F-4D97-AF65-F5344CB8AC3E}">
        <p14:creationId xmlns:p14="http://schemas.microsoft.com/office/powerpoint/2010/main" val="2239646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look inside the body?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a variety of </a:t>
            </a:r>
            <a:r>
              <a:rPr lang="en-US" b="1" dirty="0" smtClean="0"/>
              <a:t>medical imaging techniques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Can you name any?</a:t>
            </a:r>
            <a:endParaRPr lang="en-US" dirty="0"/>
          </a:p>
        </p:txBody>
      </p:sp>
      <p:pic>
        <p:nvPicPr>
          <p:cNvPr id="6" name="Content Placeholder 5" descr="xray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57" r="-95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3597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Electromagnetic radiation is transmitted through the body to produce an image on photographic film.</a:t>
            </a:r>
          </a:p>
          <a:p>
            <a:r>
              <a:rPr lang="en-US" dirty="0" smtClean="0"/>
              <a:t>Best used for hard tissue like bone, but barium X rays can be used to look at some soft tissues.</a:t>
            </a:r>
            <a:endParaRPr lang="en-US" dirty="0"/>
          </a:p>
        </p:txBody>
      </p:sp>
      <p:pic>
        <p:nvPicPr>
          <p:cNvPr id="5" name="Content Placeholder 4" descr="9e041c55e890991a147458dc2ae16f2d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24" r="-53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78584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pic>
        <p:nvPicPr>
          <p:cNvPr id="7" name="Content Placeholder 6" descr="VisibleLightSpectru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395" b="-83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842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 or CAT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CAT = computer axial tomography</a:t>
            </a:r>
          </a:p>
          <a:p>
            <a:r>
              <a:rPr lang="en-US" dirty="0" smtClean="0"/>
              <a:t>X rays of very thin “slices”; computer puts together a 3-D image</a:t>
            </a:r>
          </a:p>
          <a:p>
            <a:r>
              <a:rPr lang="en-US" dirty="0" smtClean="0"/>
              <a:t>Sometimes chemical tracers are used to follow blood flow</a:t>
            </a:r>
            <a:r>
              <a:rPr lang="en-US" smtClean="0"/>
              <a:t>, etc.</a:t>
            </a:r>
            <a:endParaRPr lang="en-US" dirty="0"/>
          </a:p>
        </p:txBody>
      </p:sp>
      <p:pic>
        <p:nvPicPr>
          <p:cNvPr id="5" name="Content Placeholder 4" descr="ucm115320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" r="6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45952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 Scan of Brain</a:t>
            </a:r>
            <a:endParaRPr lang="en-US" dirty="0"/>
          </a:p>
        </p:txBody>
      </p:sp>
      <p:pic>
        <p:nvPicPr>
          <p:cNvPr id="7" name="Content Placeholder 6" descr="CT-brain-perfusion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72" r="-106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2097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Ultrasound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Also called medical </a:t>
            </a:r>
            <a:r>
              <a:rPr lang="en-US" dirty="0" err="1" smtClean="0"/>
              <a:t>sonography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Uses high frequency sound waves.</a:t>
            </a:r>
          </a:p>
          <a:p>
            <a:r>
              <a:rPr lang="en-US" dirty="0" smtClean="0"/>
              <a:t>Can observe movement of body parts, useful for watching organ (or fetal) function.</a:t>
            </a:r>
            <a:endParaRPr lang="en-US" dirty="0"/>
          </a:p>
        </p:txBody>
      </p:sp>
      <p:pic>
        <p:nvPicPr>
          <p:cNvPr id="5" name="Content Placeholder 4" descr="Ultrasound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4" r="160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5862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MRI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Magnetic resonance imaging</a:t>
            </a:r>
          </a:p>
          <a:p>
            <a:r>
              <a:rPr lang="en-US" dirty="0" smtClean="0"/>
              <a:t>Produced using radio signals in a magnetic field.</a:t>
            </a:r>
          </a:p>
        </p:txBody>
      </p:sp>
      <p:pic>
        <p:nvPicPr>
          <p:cNvPr id="5" name="Content Placeholder 4" descr="128597250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7" b="69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845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Endoscopy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flexible tube with a camera and light attached are inserted in to the body.</a:t>
            </a:r>
          </a:p>
          <a:p>
            <a:r>
              <a:rPr lang="en-US" dirty="0" smtClean="0"/>
              <a:t>It is an alternative to barium X rays for detecting ulcers.</a:t>
            </a:r>
            <a:endParaRPr lang="en-US" dirty="0"/>
          </a:p>
        </p:txBody>
      </p:sp>
      <p:pic>
        <p:nvPicPr>
          <p:cNvPr id="5" name="Content Placeholder 4" descr="200802291540_37139_000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278" b="-582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26578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838</Words>
  <Application>Microsoft Macintosh PowerPoint</Application>
  <PresentationFormat>On-screen Show (4:3)</PresentationFormat>
  <Paragraphs>84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Organs &amp; Systems</vt:lpstr>
      <vt:lpstr>How do we look inside the body?</vt:lpstr>
      <vt:lpstr>X ray</vt:lpstr>
      <vt:lpstr>Electromagnetic Spectrum</vt:lpstr>
      <vt:lpstr>CT or CAT Scan</vt:lpstr>
      <vt:lpstr>CT Scan of Brain</vt:lpstr>
      <vt:lpstr>Ultrasound</vt:lpstr>
      <vt:lpstr>MRI scan</vt:lpstr>
      <vt:lpstr>Endoscopy</vt:lpstr>
      <vt:lpstr>Human Organ Systems</vt:lpstr>
      <vt:lpstr>Digestive System</vt:lpstr>
      <vt:lpstr>Mouth to Stomach</vt:lpstr>
      <vt:lpstr>Stomach</vt:lpstr>
      <vt:lpstr>Small Intestine</vt:lpstr>
      <vt:lpstr>Large Intestine</vt:lpstr>
      <vt:lpstr>Digestive System Recap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Organs &amp; Systems</dc:title>
  <dc:creator>rubina khan</dc:creator>
  <cp:lastModifiedBy>rubina khan</cp:lastModifiedBy>
  <cp:revision>64</cp:revision>
  <dcterms:created xsi:type="dcterms:W3CDTF">2015-12-04T00:49:56Z</dcterms:created>
  <dcterms:modified xsi:type="dcterms:W3CDTF">2017-12-07T11:05:21Z</dcterms:modified>
</cp:coreProperties>
</file>